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1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</a:t>
            </a:r>
            <a:r>
              <a:rPr lang="en-US" altLang="zh-CN" dirty="0" err="1"/>
              <a:t>Imple</a:t>
            </a:r>
            <a:r>
              <a:rPr lang="en-US" altLang="zh-CN" dirty="0"/>
              <a:t>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</a:t>
            </a:r>
            <a:r>
              <a:rPr lang="en-US" altLang="zh-CN" dirty="0" err="1"/>
              <a:t>Imple</a:t>
            </a:r>
            <a:r>
              <a:rPr lang="en-US" altLang="zh-CN" dirty="0"/>
              <a:t>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42" y="3401047"/>
            <a:ext cx="3168907" cy="1956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3563</TotalTime>
  <Words>98</Words>
  <Application>Microsoft Office PowerPoint</Application>
  <PresentationFormat>Widescreen</PresentationFormat>
  <Paragraphs>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18</cp:revision>
  <dcterms:created xsi:type="dcterms:W3CDTF">2024-09-11T03:26:27Z</dcterms:created>
  <dcterms:modified xsi:type="dcterms:W3CDTF">2024-09-13T14:55:35Z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